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B9AAD-32D7-4BDC-978C-1EC04FA250FE}" v="226" dt="2026-01-11T15:34:45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25" d="100"/>
          <a:sy n="25" d="100"/>
        </p:scale>
        <p:origin x="15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6C85-215D-7C22-DAFB-BAAB5D89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202A9-BA42-9FC7-C1EB-4971DD874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64A01-79AF-BBF2-081A-9D008331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57AA7-3456-796B-1E85-93153600C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6E4B-AABE-1F70-779E-5AE61246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7955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360B-0545-F26E-10D5-57FC1D4E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22ADC-2DC5-D781-C586-73512B279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D11-BDCF-4593-384E-B214485F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70AD2-35DD-5605-A6DE-F04632F5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CEF73-6785-C0A0-BA41-44648B8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5042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9DDCF-8DC2-70AE-D696-CF8B3EA3B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3FA96-1487-8DA7-9260-A360C94A6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37039-3595-E52F-661E-0C04B01BD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70D9E-9D61-35F6-29C6-5A44F2D7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5939-84B3-DE74-B121-09D1B98A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92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5B4C-A00B-3A28-EAB2-3A980F31F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99333-A3B2-8F3D-A411-8BA8D1EAB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55E83-C35C-1957-02B9-65F346B3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587D2-9346-2BF4-8F64-001DBCBD0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6C573-BBDA-52EC-9B95-2DE683E7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007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126A-A9FE-46F3-72B0-856C5D00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DEE20-68BE-1B3A-0BB6-33ACAF4B0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5766B-A8EF-AFF2-40EC-4029D26D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A88AE-7795-8BB5-0B9A-092AA870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0A39-8788-C383-646B-2E8ED4A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069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DDD3-1963-E036-AFA4-38FB4C47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C5F0-2DCF-93DA-1908-2CCCB6632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DBC98-CBE1-4938-CC3E-0BB247691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8CC73-A1B5-AB8B-F43C-1198F53F3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F5437-13F8-4854-B85C-FD84EF06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EEA1-E027-D96C-4D53-DC53A3EF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939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F1633-B4D0-BDB4-A1CC-4E22F366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F74E8-7751-73B0-65BD-A39B1E258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D32E3-2AA3-EC9A-F13F-7D1666D5F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ECDBB-FB30-E263-045F-2514FC461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B778B-F3F3-B753-CD46-FBA7F2471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0D24E8-EDE4-4D27-899A-3E84760B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A83C9-2740-8EAF-2EB1-9097459B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BA621-C3E2-28B1-A7C3-DA614F41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390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D100-DF77-82D0-8FB6-9A479501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4357C-B785-D0F9-37FA-81490994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81CB-923B-E8D2-065E-EEC5BA3B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D1530-33A6-1CBF-6042-B738EA956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731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218CF-D5A9-CAF0-9527-9D8EBEA5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64C75-B1F8-C928-6948-AC51050C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2D141-D1BD-2DE6-8A61-7B2F16BA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0849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2D80-9E0C-A5EE-3300-A7438360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C1BA-8681-F698-63A8-0A33D8C89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64670-DE4D-7170-E892-B1FFAB1D1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53FCC-731B-065B-77F3-3AC411D9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89174-1AC4-62A6-27F3-573AE967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85402-EDE3-3690-358D-0E2FB90D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4068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24D3-1904-9376-3730-E90070A1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749CDD-FE08-31E4-508A-44BF88800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F43A7-5608-D2E0-097E-2FACFBF6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374A2-9A58-51D7-4DED-D05EE3FF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6A174-B2F5-83DF-433B-1D138DB4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4346B-44CF-FAF7-3129-C6280F6A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188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AB4D4E-D75C-2AD2-6D29-1024012D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F21B9-DA27-FFFA-7AC6-F0E277179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F0B-6734-08F8-C21F-C12EC6786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785F7-0C20-4391-B175-C18AD680FABC}" type="datetimeFigureOut">
              <a:rPr lang="en-PH" smtClean="0"/>
              <a:t>11/01/2026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0C96-4C9D-273B-AAEE-AF933CC5C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8B639-4057-22E9-8702-930223510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33E0B-3700-4D69-B87A-2FE618480A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63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17/06/relationships/model3d" Target="../media/model3d1.glb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2CBAF5-0AB2-A410-9C12-9C7660032310}"/>
              </a:ext>
            </a:extLst>
          </p:cNvPr>
          <p:cNvSpPr/>
          <p:nvPr/>
        </p:nvSpPr>
        <p:spPr>
          <a:xfrm>
            <a:off x="737937" y="798094"/>
            <a:ext cx="4636168" cy="52618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wimming shark">
                <a:extLst>
                  <a:ext uri="{FF2B5EF4-FFF2-40B4-BE49-F238E27FC236}">
                    <a16:creationId xmlns:a16="http://schemas.microsoft.com/office/drawing/2014/main" id="{19A3E37E-9260-7CEC-A8AE-AC465C6CDE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7137649"/>
                  </p:ext>
                </p:extLst>
              </p:nvPr>
            </p:nvGraphicFramePr>
            <p:xfrm>
              <a:off x="-798285" y="392924"/>
              <a:ext cx="6846262" cy="54655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46262" cy="5465531"/>
                    </a:xfrm>
                    <a:prstGeom prst="rect">
                      <a:avLst/>
                    </a:prstGeom>
                  </am3d:spPr>
                  <am3d:camera>
                    <am3d:pos x="0" y="0" z="53993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11" d="1000000"/>
                    <am3d:preTrans dx="-3893" dy="-5039232" dz="1084876"/>
                    <am3d:scale>
                      <am3d:sx n="1000000" d="1000000"/>
                      <am3d:sy n="1000000" d="1000000"/>
                      <am3d:sz n="1000000" d="1000000"/>
                    </am3d:scale>
                    <am3d:rot ax="1156954" ay="1877638" az="617979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2409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wimming shark">
                <a:extLst>
                  <a:ext uri="{FF2B5EF4-FFF2-40B4-BE49-F238E27FC236}">
                    <a16:creationId xmlns:a16="http://schemas.microsoft.com/office/drawing/2014/main" id="{19A3E37E-9260-7CEC-A8AE-AC465C6CD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8285" y="392924"/>
                <a:ext cx="6846262" cy="546553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80FD9B-6EA4-079A-B8C5-A2F2DCA1B403}"/>
              </a:ext>
            </a:extLst>
          </p:cNvPr>
          <p:cNvSpPr txBox="1"/>
          <p:nvPr/>
        </p:nvSpPr>
        <p:spPr>
          <a:xfrm>
            <a:off x="5630779" y="798094"/>
            <a:ext cx="596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solidFill>
                  <a:schemeClr val="tx2">
                    <a:lumMod val="50000"/>
                  </a:schemeClr>
                </a:solidFill>
                <a:latin typeface="Stencil" panose="040409050D0802020404" pitchFamily="82" charset="0"/>
              </a:rPr>
              <a:t>GREAT WHITE SHARK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B919E-E831-F3CD-ACCC-CF43C629BF3C}"/>
              </a:ext>
            </a:extLst>
          </p:cNvPr>
          <p:cNvSpPr txBox="1"/>
          <p:nvPr/>
        </p:nvSpPr>
        <p:spPr>
          <a:xfrm>
            <a:off x="5839326" y="1602054"/>
            <a:ext cx="5614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</a:rPr>
              <a:t>The Great White Shark (</a:t>
            </a:r>
            <a:r>
              <a:rPr lang="en-US" sz="3200" i="1" dirty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</a:rPr>
              <a:t>Carcharodon carcharias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</a:rPr>
              <a:t>) is the world's largest predatory fish, known for its powerful, torpedo-shaped body, grey-brown top, white underside (countershading), and rows of serrated teeth, growing over 20 feet and weighing thousands of pounds. </a:t>
            </a:r>
            <a:endParaRPr lang="en-PH" sz="3200" dirty="0">
              <a:solidFill>
                <a:schemeClr val="tx2">
                  <a:lumMod val="50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164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0EAF-9075-F6EE-F6CD-66B5257C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2C61A7-6C10-588D-E589-88B2322CA3FB}"/>
              </a:ext>
            </a:extLst>
          </p:cNvPr>
          <p:cNvSpPr/>
          <p:nvPr/>
        </p:nvSpPr>
        <p:spPr>
          <a:xfrm>
            <a:off x="737936" y="1828800"/>
            <a:ext cx="10571747" cy="42311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wimming shark">
                <a:extLst>
                  <a:ext uri="{FF2B5EF4-FFF2-40B4-BE49-F238E27FC236}">
                    <a16:creationId xmlns:a16="http://schemas.microsoft.com/office/drawing/2014/main" id="{C130DE4A-6961-6E04-C8AA-D907A0825B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4673126"/>
                  </p:ext>
                </p:extLst>
              </p:nvPr>
            </p:nvGraphicFramePr>
            <p:xfrm rot="21416698">
              <a:off x="1745240" y="1610135"/>
              <a:ext cx="6894512" cy="3841450"/>
            </p:xfrm>
            <a:graphic>
              <a:graphicData uri="http://schemas.microsoft.com/office/drawing/2017/model3d">
                <am3d:model3d r:embed="rId2">
                  <am3d:spPr>
                    <a:xfrm rot="21416698">
                      <a:off x="0" y="0"/>
                      <a:ext cx="6894512" cy="3841450"/>
                    </a:xfrm>
                    <a:prstGeom prst="rect">
                      <a:avLst/>
                    </a:prstGeom>
                  </am3d:spPr>
                  <am3d:camera>
                    <am3d:pos x="0" y="0" z="53993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11" d="1000000"/>
                    <am3d:preTrans dx="-3893" dy="-5039232" dz="1084876"/>
                    <am3d:scale>
                      <am3d:sx n="1000000" d="1000000"/>
                      <am3d:sy n="1000000" d="1000000"/>
                      <am3d:sz n="1000000" d="1000000"/>
                    </am3d:scale>
                    <am3d:rot ax="3041736" ay="4052554" az="290792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2409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wimming shark">
                <a:extLst>
                  <a:ext uri="{FF2B5EF4-FFF2-40B4-BE49-F238E27FC236}">
                    <a16:creationId xmlns:a16="http://schemas.microsoft.com/office/drawing/2014/main" id="{C130DE4A-6961-6E04-C8AA-D907A0825B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416698">
                <a:off x="1745240" y="1610135"/>
                <a:ext cx="6894512" cy="384145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8B6051D-3C44-4A14-217A-9D65E587A68E}"/>
              </a:ext>
            </a:extLst>
          </p:cNvPr>
          <p:cNvSpPr txBox="1"/>
          <p:nvPr/>
        </p:nvSpPr>
        <p:spPr>
          <a:xfrm>
            <a:off x="3112168" y="816273"/>
            <a:ext cx="596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solidFill>
                  <a:schemeClr val="tx2">
                    <a:lumMod val="50000"/>
                  </a:schemeClr>
                </a:solidFill>
                <a:latin typeface="Stencil" panose="040409050D0802020404" pitchFamily="82" charset="0"/>
              </a:rPr>
              <a:t>GREAT WHITE SHARK</a:t>
            </a:r>
          </a:p>
        </p:txBody>
      </p:sp>
    </p:spTree>
    <p:extLst>
      <p:ext uri="{BB962C8B-B14F-4D97-AF65-F5344CB8AC3E}">
        <p14:creationId xmlns:p14="http://schemas.microsoft.com/office/powerpoint/2010/main" val="2118096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50A89-CB09-3490-022D-B9D20A3A4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2F1F22-64BE-0339-37DA-B6107AD0EBD5}"/>
              </a:ext>
            </a:extLst>
          </p:cNvPr>
          <p:cNvSpPr/>
          <p:nvPr/>
        </p:nvSpPr>
        <p:spPr>
          <a:xfrm>
            <a:off x="737936" y="1828800"/>
            <a:ext cx="10571747" cy="42311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wimming shark">
                <a:extLst>
                  <a:ext uri="{FF2B5EF4-FFF2-40B4-BE49-F238E27FC236}">
                    <a16:creationId xmlns:a16="http://schemas.microsoft.com/office/drawing/2014/main" id="{A21DD82A-5EBB-53F3-4136-D68CA3621C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1516759"/>
                  </p:ext>
                </p:extLst>
              </p:nvPr>
            </p:nvGraphicFramePr>
            <p:xfrm rot="21416698">
              <a:off x="12195398" y="2495039"/>
              <a:ext cx="6894512" cy="3841450"/>
            </p:xfrm>
            <a:graphic>
              <a:graphicData uri="http://schemas.microsoft.com/office/drawing/2017/model3d">
                <am3d:model3d r:embed="rId2">
                  <am3d:spPr>
                    <a:xfrm rot="21416698">
                      <a:off x="0" y="0"/>
                      <a:ext cx="6894512" cy="3841450"/>
                    </a:xfrm>
                    <a:prstGeom prst="rect">
                      <a:avLst/>
                    </a:prstGeom>
                  </am3d:spPr>
                  <am3d:camera>
                    <am3d:pos x="0" y="0" z="53993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11" d="1000000"/>
                    <am3d:preTrans dx="-3893" dy="-5039232" dz="1084876"/>
                    <am3d:scale>
                      <am3d:sx n="1000000" d="1000000"/>
                      <am3d:sy n="1000000" d="1000000"/>
                      <am3d:sz n="1000000" d="1000000"/>
                    </am3d:scale>
                    <am3d:rot ax="3041736" ay="4052554" az="290792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2409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wimming shark">
                <a:extLst>
                  <a:ext uri="{FF2B5EF4-FFF2-40B4-BE49-F238E27FC236}">
                    <a16:creationId xmlns:a16="http://schemas.microsoft.com/office/drawing/2014/main" id="{A21DD82A-5EBB-53F3-4136-D68CA3621C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416698">
                <a:off x="12195398" y="2495039"/>
                <a:ext cx="6894512" cy="384145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6C0A4-E67B-8C62-2837-112BB8C5D70D}"/>
              </a:ext>
            </a:extLst>
          </p:cNvPr>
          <p:cNvSpPr txBox="1"/>
          <p:nvPr/>
        </p:nvSpPr>
        <p:spPr>
          <a:xfrm>
            <a:off x="3112168" y="816273"/>
            <a:ext cx="596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solidFill>
                  <a:schemeClr val="tx2">
                    <a:lumMod val="50000"/>
                  </a:schemeClr>
                </a:solidFill>
                <a:latin typeface="Stencil" panose="040409050D0802020404" pitchFamily="82" charset="0"/>
              </a:rPr>
              <a:t>GREAT WHITE SHARK</a:t>
            </a:r>
          </a:p>
        </p:txBody>
      </p:sp>
    </p:spTree>
    <p:extLst>
      <p:ext uri="{BB962C8B-B14F-4D97-AF65-F5344CB8AC3E}">
        <p14:creationId xmlns:p14="http://schemas.microsoft.com/office/powerpoint/2010/main" val="3520089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27AA-A793-2ED4-7E86-2FE6DF4FE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Images – Browse 5,190,290 Stock Photos, Vectors, and Video  | Adobe Stock">
            <a:extLst>
              <a:ext uri="{FF2B5EF4-FFF2-40B4-BE49-F238E27FC236}">
                <a16:creationId xmlns:a16="http://schemas.microsoft.com/office/drawing/2014/main" id="{C0F22B29-D702-FDFC-ADD3-F32BA80F9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wimming shark">
                <a:extLst>
                  <a:ext uri="{FF2B5EF4-FFF2-40B4-BE49-F238E27FC236}">
                    <a16:creationId xmlns:a16="http://schemas.microsoft.com/office/drawing/2014/main" id="{93E0A52E-0976-7734-FB68-AC73D99ED6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038154"/>
                  </p:ext>
                </p:extLst>
              </p:nvPr>
            </p:nvGraphicFramePr>
            <p:xfrm rot="21416698">
              <a:off x="-17049016" y="-57160"/>
              <a:ext cx="37352376" cy="7874076"/>
            </p:xfrm>
            <a:graphic>
              <a:graphicData uri="http://schemas.microsoft.com/office/drawing/2017/model3d">
                <am3d:model3d r:embed="rId3">
                  <am3d:spPr>
                    <a:xfrm rot="21416698">
                      <a:off x="0" y="0"/>
                      <a:ext cx="37352376" cy="7874076"/>
                    </a:xfrm>
                    <a:prstGeom prst="rect">
                      <a:avLst/>
                    </a:prstGeom>
                  </am3d:spPr>
                  <am3d:camera>
                    <am3d:pos x="0" y="0" z="666446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92" d="1000000"/>
                    <am3d:preTrans dx="-4016128" dy="-1226687" dz="-11988472"/>
                    <am3d:scale>
                      <am3d:sx n="1000000" d="1000000"/>
                      <am3d:sy n="1000000" d="1000000"/>
                      <am3d:sz n="1000000" d="1000000"/>
                    </am3d:scale>
                    <am3d:rot ax="445141" ay="-3179819" az="-35622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1">
                        <a3danim:animPr length="31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1"/>
                    </a:ext>
                  </am3d:extLst>
                  <am3d:objViewport viewportSz="386223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wimming shark">
                <a:extLst>
                  <a:ext uri="{FF2B5EF4-FFF2-40B4-BE49-F238E27FC236}">
                    <a16:creationId xmlns:a16="http://schemas.microsoft.com/office/drawing/2014/main" id="{93E0A52E-0976-7734-FB68-AC73D99ED6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416698">
                <a:off x="-17049016" y="-57160"/>
                <a:ext cx="37352376" cy="78740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955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1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embedded2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726F4-79C8-E8A2-0387-C3B0207B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Images – Browse 5,190,290 Stock Photos, Vectors, and Video  | Adobe Stock">
            <a:extLst>
              <a:ext uri="{FF2B5EF4-FFF2-40B4-BE49-F238E27FC236}">
                <a16:creationId xmlns:a16="http://schemas.microsoft.com/office/drawing/2014/main" id="{B5BA3537-CA2D-1779-CCA5-8D3F376A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chool of fish">
                <a:extLst>
                  <a:ext uri="{FF2B5EF4-FFF2-40B4-BE49-F238E27FC236}">
                    <a16:creationId xmlns:a16="http://schemas.microsoft.com/office/drawing/2014/main" id="{DEF7CD8B-3E12-2D67-4C4C-32B695BE4F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7917660"/>
                  </p:ext>
                </p:extLst>
              </p:nvPr>
            </p:nvGraphicFramePr>
            <p:xfrm>
              <a:off x="-1166999" y="-56974"/>
              <a:ext cx="8305218" cy="85759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305218" cy="8575939"/>
                    </a:xfrm>
                    <a:prstGeom prst="rect">
                      <a:avLst/>
                    </a:prstGeom>
                  </am3d:spPr>
                  <am3d:camera>
                    <am3d:pos x="0" y="0" z="5961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74" d="1000000"/>
                    <am3d:preTrans dx="-4262210" dy="-7210043" dz="54986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6315" ay="586354" az="10280523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0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429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chool of fish">
                <a:extLst>
                  <a:ext uri="{FF2B5EF4-FFF2-40B4-BE49-F238E27FC236}">
                    <a16:creationId xmlns:a16="http://schemas.microsoft.com/office/drawing/2014/main" id="{DEF7CD8B-3E12-2D67-4C4C-32B695BE4F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66999" y="-56974"/>
                <a:ext cx="8305218" cy="8575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wimming shark">
                <a:extLst>
                  <a:ext uri="{FF2B5EF4-FFF2-40B4-BE49-F238E27FC236}">
                    <a16:creationId xmlns:a16="http://schemas.microsoft.com/office/drawing/2014/main" id="{2D4B4A53-2F44-E623-DA8A-39515CF933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8805770"/>
                  </p:ext>
                </p:extLst>
              </p:nvPr>
            </p:nvGraphicFramePr>
            <p:xfrm rot="21416698">
              <a:off x="-83306" y="-4655362"/>
              <a:ext cx="22832873" cy="12574822"/>
            </p:xfrm>
            <a:graphic>
              <a:graphicData uri="http://schemas.microsoft.com/office/drawing/2017/model3d">
                <am3d:model3d r:embed="rId5">
                  <am3d:spPr>
                    <a:xfrm rot="21416698">
                      <a:off x="0" y="0"/>
                      <a:ext cx="22832873" cy="12574822"/>
                    </a:xfrm>
                    <a:prstGeom prst="rect">
                      <a:avLst/>
                    </a:prstGeom>
                  </am3d:spPr>
                  <am3d:camera>
                    <am3d:pos x="0" y="0" z="54041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88" d="1000000"/>
                    <am3d:preTrans dx="-306709" dy="-4636249" dz="380039"/>
                    <am3d:scale>
                      <am3d:sx n="1000000" d="1000000"/>
                      <am3d:sy n="1000000" d="1000000"/>
                      <am3d:sz n="1000000" d="1000000"/>
                    </am3d:scale>
                    <am3d:rot ax="445141" ay="-3179819" az="-356228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2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2"/>
                    </a:ext>
                  </am3d:extLst>
                  <am3d:objViewport viewportSz="24355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wimming shark">
                <a:extLst>
                  <a:ext uri="{FF2B5EF4-FFF2-40B4-BE49-F238E27FC236}">
                    <a16:creationId xmlns:a16="http://schemas.microsoft.com/office/drawing/2014/main" id="{2D4B4A53-2F44-E623-DA8A-39515CF93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416698">
                <a:off x="-83306" y="-4655362"/>
                <a:ext cx="22832873" cy="125748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39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0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2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embedded3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56</Words>
  <Application>Microsoft Office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Ivy Faith De Leon</dc:creator>
  <cp:lastModifiedBy>Ivy Faith De Leon</cp:lastModifiedBy>
  <cp:revision>2</cp:revision>
  <dcterms:created xsi:type="dcterms:W3CDTF">2026-01-11T15:16:52Z</dcterms:created>
  <dcterms:modified xsi:type="dcterms:W3CDTF">2026-01-11T15:43:02Z</dcterms:modified>
</cp:coreProperties>
</file>